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5" r:id="rId3"/>
    <p:sldId id="269" r:id="rId4"/>
    <p:sldId id="267" r:id="rId5"/>
    <p:sldId id="266" r:id="rId6"/>
    <p:sldId id="263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CEC978-1E8D-4926-B64D-A2967DBBD3D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CEF769-C96C-4FA0-B007-DBA95A3EA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ед Иван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286148" cy="2928958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дед Иван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000529" cy="3071834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                                    </a:t>
            </a:r>
            <a:r>
              <a:rPr lang="ru-RU" sz="2800" b="1" dirty="0" smtClean="0"/>
              <a:t>Мой прадедушка-    участник 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Великой Отечественной войны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                                        1941-1945</a:t>
            </a:r>
          </a:p>
          <a:p>
            <a:r>
              <a:rPr lang="ru-RU" sz="4400" dirty="0" smtClean="0"/>
              <a:t>                                </a:t>
            </a:r>
          </a:p>
          <a:p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Выполнил работу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Останин Семён 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МБДОУ 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ru-RU" b="1" dirty="0" smtClean="0">
                <a:solidFill>
                  <a:srgbClr val="FFC000"/>
                </a:solidFill>
              </a:rPr>
              <a:t>/сад №10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  г. Алапаевск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рабочий стол\georg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17617"/>
            <a:ext cx="4355976" cy="204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Хочу рассказать о своём прадедушке, к сожалению я его не видел и не знал. Но многое узнал из рассказа папы. </a:t>
            </a:r>
          </a:p>
          <a:p>
            <a:pPr algn="ctr">
              <a:buNone/>
            </a:pPr>
            <a:r>
              <a:rPr lang="ru-RU" sz="2000" b="1" dirty="0" smtClean="0"/>
              <a:t>Мной прадедушка Останин Иван Семёнович, родился 10 октября 1924 год.</a:t>
            </a:r>
          </a:p>
          <a:p>
            <a:pPr algn="ctr">
              <a:buNone/>
            </a:pPr>
            <a:r>
              <a:rPr lang="ru-RU" sz="2000" b="1" dirty="0" smtClean="0"/>
              <a:t>В 1942 году был призван на фронт добровольцем.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31432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рабочий стол\georg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419848" cy="233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883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Мой прадед закончил 8 классов начальной школы и сразу пошёл на фронт добровольцем, и был зачислен в Уральский Добровольческий корпус, затем попал в ракетные войска. </a:t>
            </a:r>
          </a:p>
          <a:p>
            <a:pPr algn="ctr">
              <a:buNone/>
            </a:pPr>
            <a:r>
              <a:rPr lang="ru-RU" sz="2400" dirty="0" smtClean="0"/>
              <a:t>Прошёл всю войну, дошёл до Берлина. Был несколько раз ранен.</a:t>
            </a:r>
          </a:p>
          <a:p>
            <a:pPr algn="ctr">
              <a:buNone/>
            </a:pPr>
            <a:r>
              <a:rPr lang="ru-RU" sz="2400" dirty="0" smtClean="0"/>
              <a:t>Вернувшись с войны в звании рядового устроился на </a:t>
            </a:r>
            <a:r>
              <a:rPr lang="ru-RU" sz="2400" dirty="0" err="1" smtClean="0"/>
              <a:t>Алапаевский</a:t>
            </a:r>
            <a:r>
              <a:rPr lang="ru-RU" sz="2400" dirty="0" smtClean="0"/>
              <a:t> завод АМК водителем . Затем возглавил гараж Металлургического завода. Трудился на</a:t>
            </a:r>
            <a:r>
              <a:rPr lang="en-US" sz="2400" dirty="0" smtClean="0"/>
              <a:t> </a:t>
            </a:r>
            <a:r>
              <a:rPr lang="ru-RU" sz="2400" dirty="0" smtClean="0"/>
              <a:t>славу Отечества с трудовыми медалями, вышел на заслуженную пенсию.</a:t>
            </a:r>
          </a:p>
          <a:p>
            <a:pPr algn="ctr">
              <a:buNone/>
            </a:pPr>
            <a:r>
              <a:rPr lang="ru-RU" sz="2400" dirty="0" smtClean="0"/>
              <a:t>Воспитал пятерых детей, двое из детей работали с ним в гараже водителями первого класса.</a:t>
            </a:r>
            <a:endParaRPr lang="ru-RU" sz="2400" dirty="0"/>
          </a:p>
        </p:txBody>
      </p:sp>
      <p:pic>
        <p:nvPicPr>
          <p:cNvPr id="2050" name="Picture 2" descr="C:\Users\User\рабочий стол\275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8077472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3" y="1928802"/>
            <a:ext cx="5534053" cy="4572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FFC000"/>
                </a:solidFill>
              </a:rPr>
              <a:t>   Прадедушку печатали в газете </a:t>
            </a:r>
            <a:r>
              <a:rPr lang="ru-RU" sz="2800" b="1" dirty="0" err="1" smtClean="0">
                <a:solidFill>
                  <a:srgbClr val="FFC000"/>
                </a:solidFill>
              </a:rPr>
              <a:t>Алапаевская</a:t>
            </a:r>
            <a:r>
              <a:rPr lang="ru-RU" sz="2800" b="1" dirty="0" smtClean="0">
                <a:solidFill>
                  <a:srgbClr val="FFC000"/>
                </a:solidFill>
              </a:rPr>
              <a:t> искра 8 марта 1985 год.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3449544" cy="429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рабочий стол\georg2014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34165"/>
            <a:ext cx="5508104" cy="222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Ещё прадедушка был водителем знаменитой «Катюши» про него написали в книге </a:t>
            </a:r>
            <a:r>
              <a:rPr lang="ru-RU" sz="2400" b="1" dirty="0" err="1" smtClean="0">
                <a:solidFill>
                  <a:srgbClr val="FFC000"/>
                </a:solidFill>
              </a:rPr>
              <a:t>Алапаевцы</a:t>
            </a:r>
            <a:r>
              <a:rPr lang="ru-RU" sz="2400" b="1" dirty="0" smtClean="0">
                <a:solidFill>
                  <a:srgbClr val="FFC000"/>
                </a:solidFill>
              </a:rPr>
              <a:t> в годы войны 1941-1954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дед Ив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357586" cy="4714908"/>
          </a:xfrm>
          <a:prstGeom prst="rect">
            <a:avLst/>
          </a:prstGeom>
        </p:spPr>
      </p:pic>
      <p:pic>
        <p:nvPicPr>
          <p:cNvPr id="11267" name="Picture 3" descr="C:\Users\Пользователь\Desktop\1364719342_90473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5"/>
            <a:ext cx="3892578" cy="4572032"/>
          </a:xfrm>
          <a:prstGeom prst="rect">
            <a:avLst/>
          </a:prstGeom>
          <a:noFill/>
        </p:spPr>
      </p:pic>
      <p:pic>
        <p:nvPicPr>
          <p:cNvPr id="4098" name="Picture 2" descr="C:\Users\User\рабочий стол\georg_len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711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От прадедушки осталось много медалей, орденов и наград.</a:t>
            </a:r>
          </a:p>
          <a:p>
            <a:pPr>
              <a:buNone/>
            </a:pPr>
            <a:r>
              <a:rPr lang="ru-RU" dirty="0" smtClean="0"/>
              <a:t>                                наград.</a:t>
            </a:r>
            <a:endParaRPr lang="ru-RU" dirty="0"/>
          </a:p>
        </p:txBody>
      </p:sp>
      <p:pic>
        <p:nvPicPr>
          <p:cNvPr id="9218" name="Picture 2" descr="C:\Users\73B5~1\AppData\Local\Temp\Rar$DR02.403\IMG_2125-03-05-17-06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500594" cy="4214842"/>
          </a:xfrm>
          <a:prstGeom prst="rect">
            <a:avLst/>
          </a:prstGeom>
          <a:noFill/>
        </p:spPr>
      </p:pic>
      <p:pic>
        <p:nvPicPr>
          <p:cNvPr id="5122" name="Picture 2" descr="C:\Users\User\рабочий стол\georg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579613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Очень жалко, что нет моего прадедушки рядом со мной. Я очень горжусь, тем что у меня был такой прадедушка. 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5762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407037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 descr="C:\Users\Пользователь\Desktop\im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71678"/>
            <a:ext cx="328614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spasibo de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58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483</TotalTime>
  <Words>228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        Прадедушку печатали в газете Алапаевская искра 8 марта 1985 год.  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44</cp:revision>
  <dcterms:created xsi:type="dcterms:W3CDTF">2017-05-04T08:52:32Z</dcterms:created>
  <dcterms:modified xsi:type="dcterms:W3CDTF">2017-05-07T14:10:49Z</dcterms:modified>
</cp:coreProperties>
</file>