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4" r:id="rId2"/>
    <p:sldId id="276" r:id="rId3"/>
    <p:sldId id="275" r:id="rId4"/>
    <p:sldId id="260" r:id="rId5"/>
    <p:sldId id="258" r:id="rId6"/>
    <p:sldId id="259" r:id="rId7"/>
    <p:sldId id="264" r:id="rId8"/>
    <p:sldId id="265" r:id="rId9"/>
    <p:sldId id="267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ED87CE5B-73FD-41B9-9CE7-72E42AB9ED50}">
          <p14:sldIdLst>
            <p14:sldId id="257"/>
            <p14:sldId id="256"/>
            <p14:sldId id="260"/>
            <p14:sldId id="258"/>
            <p14:sldId id="259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17" autoAdjust="0"/>
    <p:restoredTop sz="94630" autoAdjust="0"/>
  </p:normalViewPr>
  <p:slideViewPr>
    <p:cSldViewPr>
      <p:cViewPr>
        <p:scale>
          <a:sx n="80" d="100"/>
          <a:sy n="80" d="100"/>
        </p:scale>
        <p:origin x="-13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AD952-D282-43E0-886F-5E039558C4EF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E0DDD-85E5-43C3-8CA3-AA77184616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604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E2845F-E63A-434B-B630-DE83DE770DED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3D0F94-C6AD-4032-8AE5-4FCB39110DA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58417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 Мы юные спасатели»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41044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Организация </a:t>
            </a:r>
            <a:r>
              <a:rPr lang="ru-RU" dirty="0" err="1" smtClean="0">
                <a:solidFill>
                  <a:srgbClr val="002060"/>
                </a:solidFill>
              </a:rPr>
              <a:t>предмено-развивающей</a:t>
            </a:r>
            <a:r>
              <a:rPr lang="ru-RU" dirty="0" smtClean="0">
                <a:solidFill>
                  <a:srgbClr val="002060"/>
                </a:solidFill>
              </a:rPr>
              <a:t> среды в рамках реализации познавательного проекта  </a:t>
            </a:r>
            <a:r>
              <a:rPr lang="ru-RU" dirty="0" smtClean="0">
                <a:solidFill>
                  <a:srgbClr val="002060"/>
                </a:solidFill>
              </a:rPr>
              <a:t>по правилам  пожарной  безопасности  для детей  старшего  дошкольного возраста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Исполнитель: </a:t>
            </a:r>
            <a:r>
              <a:rPr lang="ru-RU" dirty="0" err="1" smtClean="0">
                <a:solidFill>
                  <a:srgbClr val="002060"/>
                </a:solidFill>
              </a:rPr>
              <a:t>Аткина</a:t>
            </a:r>
            <a:r>
              <a:rPr lang="ru-RU" dirty="0" smtClean="0">
                <a:solidFill>
                  <a:srgbClr val="002060"/>
                </a:solidFill>
              </a:rPr>
              <a:t> Нина Николаевна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гр№9\20161020_143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896544" cy="2813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 descr="C:\Users\User\Desktop\гр№9\20161020_143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88640"/>
            <a:ext cx="2951968" cy="4752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Михаил\Pictures\WDF_15172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2034"/>
            <a:ext cx="2088232" cy="193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48680"/>
            <a:ext cx="5544616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Игровой центр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2749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306">
        <p14:prism isContent="1"/>
      </p:transition>
    </mc:Choice>
    <mc:Fallback>
      <p:transition spd="slow" advTm="21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гр№9\20161020_164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41723"/>
            <a:ext cx="3240000" cy="5385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1" y="260648"/>
            <a:ext cx="8640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Центр геометрии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3" descr="C:\Users\User\Desktop\гр№9\20161018_160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3240000" cy="5385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2590800"/>
            <a:ext cx="28527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230913" y="2492896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2749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020">
        <p14:prism isContent="1"/>
      </p:transition>
    </mc:Choice>
    <mc:Fallback>
      <p:transition spd="slow" advTm="250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7089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 </a:t>
            </a:r>
            <a:r>
              <a:rPr lang="ru-RU" sz="48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</a:t>
            </a:r>
            <a:r>
              <a:rPr lang="ru-RU" sz="48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 !</a:t>
            </a:r>
            <a:endParaRPr lang="ru-RU" sz="480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pic>
        <p:nvPicPr>
          <p:cNvPr id="4" name="Picture 2" descr="C:\Users\Михаил\Pictures\1c4ac8_c0681f7f1e9d4da886ee80ed737050fe.png_srz_1787_593_85_22_0.50_1.20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005062"/>
            <a:ext cx="9612560" cy="2852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2749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9342">
        <p14:prism isContent="1"/>
      </p:transition>
    </mc:Choice>
    <mc:Fallback>
      <p:transition spd="slow" advClick="0" advTm="9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2092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3691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Формировать у старших дошкольников элементарные представления о пожарной безопасности на природе и дома.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Задачи: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Расширять  знания  детей  о  правилах  поведения  во время  пожара.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Познакомить  с  профессией  пожарного,  воспитывать в  детях  уважение  к  такой  профессии, как  пожарный, почтительное  уважение  к  их  нелегкому  труду, осознание  опасной  профессии;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Формировать  представление  о </a:t>
            </a:r>
            <a:r>
              <a:rPr lang="ru-RU" sz="2400" dirty="0" smtClean="0">
                <a:solidFill>
                  <a:srgbClr val="002060"/>
                </a:solidFill>
              </a:rPr>
              <a:t>предметах</a:t>
            </a:r>
            <a:r>
              <a:rPr lang="ru-RU" sz="2400" dirty="0" smtClean="0">
                <a:solidFill>
                  <a:srgbClr val="002060"/>
                </a:solidFill>
              </a:rPr>
              <a:t>, которыми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пользоваться  </a:t>
            </a:r>
            <a:r>
              <a:rPr lang="ru-RU" sz="2400" dirty="0" smtClean="0">
                <a:solidFill>
                  <a:srgbClr val="002060"/>
                </a:solidFill>
              </a:rPr>
              <a:t>детям  категорически  запрещено: спички;  газовые плиты;  печка.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Развитие  познавательной  и  активной  речи  через наблюдения,  беседы,  чтение  художественной литературы,  рассматривание  иллюстраций.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Развивать  творческие  способности (</a:t>
            </a:r>
            <a:r>
              <a:rPr lang="ru-RU" sz="2400" dirty="0" smtClean="0">
                <a:solidFill>
                  <a:srgbClr val="002060"/>
                </a:solidFill>
              </a:rPr>
              <a:t>рисов., </a:t>
            </a:r>
            <a:r>
              <a:rPr lang="ru-RU" sz="2400" dirty="0" err="1" smtClean="0">
                <a:solidFill>
                  <a:srgbClr val="002060"/>
                </a:solidFill>
              </a:rPr>
              <a:t>апплик</a:t>
            </a:r>
            <a:r>
              <a:rPr lang="ru-RU" sz="2400" dirty="0" smtClean="0">
                <a:solidFill>
                  <a:srgbClr val="002060"/>
                </a:solidFill>
              </a:rPr>
              <a:t>., </a:t>
            </a:r>
            <a:r>
              <a:rPr lang="ru-RU" sz="2400" dirty="0" smtClean="0">
                <a:solidFill>
                  <a:srgbClr val="002060"/>
                </a:solidFill>
              </a:rPr>
              <a:t>лепка).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Воспитывать  у  дошкольников  бережное  отношение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к  окружающему  миру  и  своему  здоровью.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" y="865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гр№9\20161020_142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82860" y="751012"/>
            <a:ext cx="4077072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Desktop\гр№9\20161020_143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88840"/>
            <a:ext cx="4536504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Михаил\Pictures\1c4ac8_c0681f7f1e9d4da886ee80ed737050fe.png_srz_1787_593_85_22_0.50_1.20_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005062"/>
            <a:ext cx="9612560" cy="2852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188640"/>
            <a:ext cx="6012160" cy="175432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Центр безопасности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43252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9798">
        <p14:prism isContent="1"/>
      </p:transition>
    </mc:Choice>
    <mc:Fallback>
      <p:transition spd="slow" advTm="19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гр№9\20161020_144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328592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Desktop\гр№9\20161020_144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6630" y="3539876"/>
            <a:ext cx="5472608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43252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800">
        <p14:prism isContent="1"/>
      </p:transition>
    </mc:Choice>
    <mc:Fallback>
      <p:transition spd="slow" advTm="15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хаил\Pictures\a1_ch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4"/>
            <a:ext cx="1656184" cy="2015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гр№9\20161020_103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7" y="1909080"/>
            <a:ext cx="2863899" cy="476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0"/>
            <a:ext cx="7740352" cy="175432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Центр двигательной активности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C:\Users\User\Desktop\гр№9\20161020_105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16832"/>
            <a:ext cx="2880320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 descr="C:\Users\User\Desktop\гр№9\20161020_1431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700808"/>
            <a:ext cx="2808312" cy="466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43252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670">
        <p14:prism isContent="1"/>
      </p:transition>
    </mc:Choice>
    <mc:Fallback>
      <p:transition spd="slow" advTm="26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гр№9\20161020_113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736304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User\Desktop\гр№9\20161020_114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5629"/>
            <a:ext cx="2736304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C:\Users\Михаил\Pictures\a1_cha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656184" cy="2015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ихаил\Pictures\WDF_15172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088232" cy="193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гр№9\20161020_1122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132856"/>
            <a:ext cx="2736304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28590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2749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803">
        <p14:prism isContent="1"/>
      </p:transition>
    </mc:Choice>
    <mc:Fallback>
      <p:transition spd="slow" advTm="22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4699" y="0"/>
            <a:ext cx="677461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Центр творчества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гр№9\20161020_161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2902261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Users\User\Desktop\гр№9\20161020_162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2931514" cy="4873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C:\Users\User\Desktop\гр№9\20161021_110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980728"/>
            <a:ext cx="2880320" cy="4392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2749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171">
        <p14:prism isContent="1"/>
      </p:transition>
    </mc:Choice>
    <mc:Fallback>
      <p:transition spd="slow" advTm="25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Camera Roll\4197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"/>
            <a:ext cx="9144000" cy="685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гр№9\20161020_105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592288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Picture 4" descr="C:\Users\User\Desktop\гр№9\20161018_101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2592288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Михаил\Pictures\WDF_15172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22034"/>
            <a:ext cx="2088232" cy="193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Михаил\Pictures\a1_cha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2360"/>
            <a:ext cx="1656184" cy="2015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5103674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Центр конструирования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3" descr="C:\Users\User\Desktop\гр№9\20161020_1624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76672"/>
            <a:ext cx="2808312" cy="4668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2749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699">
        <p14:prism isContent="1"/>
      </p:transition>
    </mc:Choice>
    <mc:Fallback>
      <p:transition spd="slow" advTm="30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6|2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2.4|3.5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1.5|4.6|4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5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4.7|12.6|3.4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2.9|4.7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936</TotalTime>
  <Words>93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 Мы юные спасатели»</vt:lpstr>
      <vt:lpstr>Слайд 2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57</cp:revision>
  <dcterms:created xsi:type="dcterms:W3CDTF">2016-10-18T09:22:11Z</dcterms:created>
  <dcterms:modified xsi:type="dcterms:W3CDTF">2017-01-23T17:42:14Z</dcterms:modified>
</cp:coreProperties>
</file>