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6" r:id="rId4"/>
    <p:sldId id="259" r:id="rId5"/>
    <p:sldId id="274" r:id="rId6"/>
    <p:sldId id="275" r:id="rId7"/>
    <p:sldId id="276" r:id="rId8"/>
    <p:sldId id="277" r:id="rId9"/>
    <p:sldId id="272" r:id="rId10"/>
    <p:sldId id="279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29E3DF"/>
    <a:srgbClr val="00E200"/>
    <a:srgbClr val="00FF99"/>
    <a:srgbClr val="FF00FF"/>
    <a:srgbClr val="0000FF"/>
    <a:srgbClr val="FF99FF"/>
    <a:srgbClr val="FF9900"/>
    <a:srgbClr val="01FF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A77-D9B0-47B3-8B0C-2345BCE9287F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715-32CA-408F-81A3-543C4AA38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A77-D9B0-47B3-8B0C-2345BCE9287F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715-32CA-408F-81A3-543C4AA38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A77-D9B0-47B3-8B0C-2345BCE9287F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715-32CA-408F-81A3-543C4AA38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A77-D9B0-47B3-8B0C-2345BCE9287F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715-32CA-408F-81A3-543C4AA38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A77-D9B0-47B3-8B0C-2345BCE9287F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715-32CA-408F-81A3-543C4AA38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A77-D9B0-47B3-8B0C-2345BCE9287F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715-32CA-408F-81A3-543C4AA38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A77-D9B0-47B3-8B0C-2345BCE9287F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715-32CA-408F-81A3-543C4AA38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A77-D9B0-47B3-8B0C-2345BCE9287F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715-32CA-408F-81A3-543C4AA38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A77-D9B0-47B3-8B0C-2345BCE9287F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715-32CA-408F-81A3-543C4AA38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A77-D9B0-47B3-8B0C-2345BCE9287F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715-32CA-408F-81A3-543C4AA38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6A77-D9B0-47B3-8B0C-2345BCE9287F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715-32CA-408F-81A3-543C4AA38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6A77-D9B0-47B3-8B0C-2345BCE9287F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9C715-32CA-408F-81A3-543C4AA38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992888" cy="244827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FF"/>
                </a:solidFill>
              </a:rPr>
              <a:t>Стажировочная</a:t>
            </a:r>
            <a:r>
              <a:rPr lang="ru-RU" b="1" dirty="0" smtClean="0">
                <a:solidFill>
                  <a:srgbClr val="FF00FF"/>
                </a:solidFill>
              </a:rPr>
              <a:t> площадка </a:t>
            </a:r>
            <a:r>
              <a:rPr lang="ru-RU" b="1" dirty="0" smtClean="0">
                <a:solidFill>
                  <a:srgbClr val="0066FF"/>
                </a:solidFill>
              </a:rPr>
              <a:t>«Методы ТРИЗ и РТВ как средство ознакомления детей с неживой природой»</a:t>
            </a:r>
            <a:endParaRPr lang="ru-RU" b="1" dirty="0">
              <a:solidFill>
                <a:srgbClr val="0066FF"/>
              </a:solidFill>
            </a:endParaRPr>
          </a:p>
        </p:txBody>
      </p:sp>
      <p:pic>
        <p:nvPicPr>
          <p:cNvPr id="1027" name="Picture 3" descr="C:\Users\User\рабочий стол\plasma-energy (1)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8139524" cy="3861048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 flipH="1">
            <a:off x="6084168" y="2420888"/>
            <a:ext cx="920544" cy="122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924944"/>
            <a:ext cx="708738" cy="12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852936"/>
            <a:ext cx="611823" cy="123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User\рабочий стол\__20160209_117898387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058516">
            <a:off x="203622" y="1832422"/>
            <a:ext cx="2366392" cy="2366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рабочий стол\iH7HNT7G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7632848" cy="5315361"/>
          </a:xfrm>
          <a:prstGeom prst="rect">
            <a:avLst/>
          </a:prstGeom>
          <a:noFill/>
        </p:spPr>
      </p:pic>
      <p:pic>
        <p:nvPicPr>
          <p:cNvPr id="3074" name="Picture 2" descr="C:\Users\User\рабочий стол\__20160209_117898387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348880"/>
            <a:ext cx="1790328" cy="1790328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75656" y="2564904"/>
            <a:ext cx="5040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рабочий стол\shutterstock_7959975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20688"/>
            <a:ext cx="5832648" cy="5832648"/>
          </a:xfrm>
          <a:prstGeom prst="rect">
            <a:avLst/>
          </a:prstGeom>
          <a:noFill/>
        </p:spPr>
      </p:pic>
      <p:pic>
        <p:nvPicPr>
          <p:cNvPr id="11266" name="Picture 2" descr="C:\Users\User\рабочий стол\__20160209_117898387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276872"/>
            <a:ext cx="1646312" cy="1646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323528" y="2996952"/>
            <a:ext cx="8229600" cy="34892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Стажёры: </a:t>
            </a:r>
          </a:p>
          <a:p>
            <a:pPr>
              <a:buNone/>
            </a:pPr>
            <a:r>
              <a:rPr lang="ru-RU" dirty="0" err="1" smtClean="0">
                <a:solidFill>
                  <a:srgbClr val="0066FF"/>
                </a:solidFill>
              </a:rPr>
              <a:t>Кизилова</a:t>
            </a:r>
            <a:r>
              <a:rPr lang="ru-RU" dirty="0" smtClean="0">
                <a:solidFill>
                  <a:srgbClr val="0066FF"/>
                </a:solidFill>
              </a:rPr>
              <a:t> Н.С.</a:t>
            </a:r>
            <a:r>
              <a:rPr lang="ru-RU" dirty="0" smtClean="0">
                <a:solidFill>
                  <a:srgbClr val="0066FF"/>
                </a:solidFill>
              </a:rPr>
              <a:t>,    воспитатель      </a:t>
            </a:r>
            <a:r>
              <a:rPr lang="ru-RU" dirty="0" smtClean="0">
                <a:solidFill>
                  <a:srgbClr val="0066FF"/>
                </a:solidFill>
              </a:rPr>
              <a:t>ДС  </a:t>
            </a:r>
            <a:r>
              <a:rPr lang="ru-RU" dirty="0" smtClean="0">
                <a:solidFill>
                  <a:srgbClr val="0066FF"/>
                </a:solidFill>
              </a:rPr>
              <a:t>№</a:t>
            </a:r>
            <a:r>
              <a:rPr lang="en-US" dirty="0" smtClean="0">
                <a:solidFill>
                  <a:srgbClr val="0066FF"/>
                </a:solidFill>
              </a:rPr>
              <a:t>10</a:t>
            </a:r>
            <a:endParaRPr lang="ru-RU" dirty="0" smtClean="0">
              <a:solidFill>
                <a:srgbClr val="0066FF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66FF"/>
                </a:solidFill>
              </a:rPr>
              <a:t>Якимчук</a:t>
            </a:r>
            <a:r>
              <a:rPr lang="ru-RU" dirty="0" smtClean="0">
                <a:solidFill>
                  <a:srgbClr val="0066FF"/>
                </a:solidFill>
              </a:rPr>
              <a:t> А.В</a:t>
            </a:r>
            <a:r>
              <a:rPr lang="ru-RU" dirty="0" smtClean="0">
                <a:solidFill>
                  <a:srgbClr val="0066FF"/>
                </a:solidFill>
              </a:rPr>
              <a:t>.,     воспитатель        </a:t>
            </a:r>
            <a:r>
              <a:rPr lang="ru-RU" dirty="0" smtClean="0">
                <a:solidFill>
                  <a:srgbClr val="0066FF"/>
                </a:solidFill>
              </a:rPr>
              <a:t>ДС  </a:t>
            </a:r>
            <a:r>
              <a:rPr lang="ru-RU" dirty="0" smtClean="0">
                <a:solidFill>
                  <a:srgbClr val="0066FF"/>
                </a:solidFill>
              </a:rPr>
              <a:t>№</a:t>
            </a:r>
            <a:r>
              <a:rPr lang="ru-RU" dirty="0" smtClean="0">
                <a:solidFill>
                  <a:srgbClr val="0066FF"/>
                </a:solidFill>
              </a:rPr>
              <a:t>10</a:t>
            </a:r>
            <a:endParaRPr lang="ru-RU" dirty="0" smtClean="0">
              <a:solidFill>
                <a:srgbClr val="0066FF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Руководитель: </a:t>
            </a:r>
          </a:p>
          <a:p>
            <a:pPr>
              <a:buNone/>
            </a:pPr>
            <a:r>
              <a:rPr lang="ru-RU" dirty="0" err="1" smtClean="0">
                <a:solidFill>
                  <a:srgbClr val="0066FF"/>
                </a:solidFill>
              </a:rPr>
              <a:t>Аткина</a:t>
            </a:r>
            <a:r>
              <a:rPr lang="ru-RU" dirty="0" smtClean="0">
                <a:solidFill>
                  <a:srgbClr val="0066FF"/>
                </a:solidFill>
              </a:rPr>
              <a:t> Н. Н., воспитатель   ДС  №10</a:t>
            </a:r>
          </a:p>
        </p:txBody>
      </p:sp>
      <p:pic>
        <p:nvPicPr>
          <p:cNvPr id="2050" name="Picture 2" descr="C:\Users\User\рабочий стол\023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2491057"/>
          </a:xfrm>
          <a:prstGeom prst="rect">
            <a:avLst/>
          </a:prstGeom>
          <a:noFill/>
        </p:spPr>
      </p:pic>
      <p:pic>
        <p:nvPicPr>
          <p:cNvPr id="9218" name="Picture 2" descr="C:\Users\User\рабочий стол\__20160209_117898387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99992" y="1700808"/>
            <a:ext cx="3506111" cy="3506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рабочий стол\16511101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052736"/>
            <a:ext cx="5294362" cy="5200240"/>
          </a:xfrm>
          <a:prstGeom prst="rect">
            <a:avLst/>
          </a:prstGeom>
          <a:noFill/>
        </p:spPr>
      </p:pic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5536" y="836712"/>
            <a:ext cx="864096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884368" y="1412776"/>
            <a:ext cx="792088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15616" y="4941168"/>
            <a:ext cx="936104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56992"/>
            <a:ext cx="8640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692696"/>
            <a:ext cx="7200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797152"/>
            <a:ext cx="7931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5" y="2204864"/>
            <a:ext cx="864096" cy="17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88640"/>
            <a:ext cx="864096" cy="172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212976"/>
            <a:ext cx="86409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User\рабочий стол\__20160209_117898387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83270">
            <a:off x="5962179" y="3090988"/>
            <a:ext cx="3014464" cy="3014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рабочий стол\230369-Royalty-Free-RF-Clipart-Illustration-Of-Diverse-School-Kids-In-Science-Class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9400" y="1143000"/>
            <a:ext cx="6045200" cy="4572000"/>
          </a:xfrm>
          <a:prstGeom prst="rect">
            <a:avLst/>
          </a:prstGeom>
          <a:noFill/>
        </p:spPr>
      </p:pic>
      <p:pic>
        <p:nvPicPr>
          <p:cNvPr id="7170" name="Picture 2" descr="C:\Users\User\рабочий стол\__20160209_117898387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636912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66FF"/>
                </a:solidFill>
              </a:rPr>
              <a:t>Теоретические и практические аспекты использования метода</a:t>
            </a:r>
          </a:p>
        </p:txBody>
      </p:sp>
      <p:pic>
        <p:nvPicPr>
          <p:cNvPr id="6146" name="Picture 2" descr="C:\Users\User\рабочий стол\__20160209_11789838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84784"/>
            <a:ext cx="1296144" cy="1296144"/>
          </a:xfrm>
          <a:prstGeom prst="rect">
            <a:avLst/>
          </a:prstGeom>
          <a:noFill/>
        </p:spPr>
      </p:pic>
      <p:pic>
        <p:nvPicPr>
          <p:cNvPr id="1026" name="Picture 2" descr="D:\Доки по работе\Диск Д\Куратор\Фото-куратор 2018\DSCN0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4286280" cy="3215074"/>
          </a:xfrm>
          <a:prstGeom prst="rect">
            <a:avLst/>
          </a:prstGeom>
          <a:noFill/>
        </p:spPr>
      </p:pic>
      <p:pic>
        <p:nvPicPr>
          <p:cNvPr id="10" name="Picture 5" descr="D:\Доки по работе\Диск Д\Куратор\Фото-куратор 2018\DSCN04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000240"/>
            <a:ext cx="4048066" cy="3036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78802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FF"/>
                </a:solidFill>
              </a:rPr>
              <a:t>Мастер - класс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645024"/>
            <a:ext cx="216024" cy="30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User\рабочий стол\Домино\20170310_092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32656"/>
            <a:ext cx="3312368" cy="4169228"/>
          </a:xfrm>
          <a:prstGeom prst="rect">
            <a:avLst/>
          </a:prstGeom>
          <a:noFill/>
        </p:spPr>
      </p:pic>
      <p:pic>
        <p:nvPicPr>
          <p:cNvPr id="5122" name="Picture 2" descr="C:\Users\User\рабочий стол\__20160209_117898387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844824"/>
            <a:ext cx="1584176" cy="1584176"/>
          </a:xfrm>
          <a:prstGeom prst="rect">
            <a:avLst/>
          </a:prstGeom>
          <a:noFill/>
        </p:spPr>
      </p:pic>
      <p:pic>
        <p:nvPicPr>
          <p:cNvPr id="2050" name="Picture 2" descr="E:\DSCN64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071810"/>
            <a:ext cx="4762534" cy="35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FF"/>
                </a:solidFill>
              </a:rPr>
              <a:t>«Маленькая тележка чудес»</a:t>
            </a:r>
            <a:endParaRPr lang="ru-RU" dirty="0"/>
          </a:p>
        </p:txBody>
      </p:sp>
      <p:pic>
        <p:nvPicPr>
          <p:cNvPr id="4098" name="Picture 2" descr="C:\Users\User\рабочий стол\__20160209_11789838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572008"/>
            <a:ext cx="1646312" cy="1646312"/>
          </a:xfrm>
          <a:prstGeom prst="rect">
            <a:avLst/>
          </a:prstGeom>
          <a:noFill/>
        </p:spPr>
      </p:pic>
      <p:pic>
        <p:nvPicPr>
          <p:cNvPr id="3074" name="Picture 2" descr="E:\DSCN6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14422"/>
            <a:ext cx="3817912" cy="2863434"/>
          </a:xfrm>
          <a:prstGeom prst="rect">
            <a:avLst/>
          </a:prstGeom>
          <a:noFill/>
        </p:spPr>
      </p:pic>
      <p:pic>
        <p:nvPicPr>
          <p:cNvPr id="3075" name="Picture 3" descr="E:\DSCN64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543" y="3071810"/>
            <a:ext cx="4286279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FF"/>
                </a:solidFill>
              </a:rPr>
              <a:t>«Работа с родителями»</a:t>
            </a:r>
            <a:endParaRPr lang="ru-RU" dirty="0"/>
          </a:p>
        </p:txBody>
      </p:sp>
      <p:pic>
        <p:nvPicPr>
          <p:cNvPr id="2051" name="Picture 3" descr="C:\Users\User\рабочий стол\__20160209_11789838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365104"/>
            <a:ext cx="1656184" cy="1656184"/>
          </a:xfrm>
          <a:prstGeom prst="rect">
            <a:avLst/>
          </a:prstGeom>
          <a:noFill/>
        </p:spPr>
      </p:pic>
      <p:pic>
        <p:nvPicPr>
          <p:cNvPr id="4099" name="Picture 3" descr="D:\Доки по работе\Фото-экспер с родит\IMG_14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4452942" cy="2966773"/>
          </a:xfrm>
          <a:prstGeom prst="rect">
            <a:avLst/>
          </a:prstGeom>
          <a:noFill/>
        </p:spPr>
      </p:pic>
      <p:pic>
        <p:nvPicPr>
          <p:cNvPr id="4100" name="Picture 4" descr="D:\Доки по работе\Фото-экспер с родит\IMG_15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4578" y="1214422"/>
            <a:ext cx="4503409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рабочий стол\Домино\20170418_1616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2664296" cy="3897995"/>
          </a:xfrm>
          <a:prstGeom prst="rect">
            <a:avLst/>
          </a:prstGeom>
          <a:noFill/>
        </p:spPr>
      </p:pic>
      <p:pic>
        <p:nvPicPr>
          <p:cNvPr id="7" name="Содержимое 9" descr="20170418_16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32656"/>
            <a:ext cx="4032448" cy="2425770"/>
          </a:xfrm>
          <a:prstGeom prst="rect">
            <a:avLst/>
          </a:prstGeom>
        </p:spPr>
      </p:pic>
      <p:pic>
        <p:nvPicPr>
          <p:cNvPr id="8" name="Picture 2" descr="C:\Users\User\рабочий стол\Домино\20170418_100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32656"/>
            <a:ext cx="2664296" cy="1402946"/>
          </a:xfrm>
          <a:prstGeom prst="rect">
            <a:avLst/>
          </a:prstGeom>
          <a:noFill/>
        </p:spPr>
      </p:pic>
      <p:pic>
        <p:nvPicPr>
          <p:cNvPr id="9" name="Содержимое 7" descr="20170418_1554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4221088"/>
            <a:ext cx="4536504" cy="2429470"/>
          </a:xfrm>
          <a:prstGeom prst="rect">
            <a:avLst/>
          </a:prstGeom>
        </p:spPr>
      </p:pic>
      <p:pic>
        <p:nvPicPr>
          <p:cNvPr id="9218" name="Picture 2" descr="C:\Users\User\рабочий стол\20170418_1548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2996952"/>
            <a:ext cx="2808312" cy="3683747"/>
          </a:xfrm>
          <a:prstGeom prst="rect">
            <a:avLst/>
          </a:prstGeom>
          <a:noFill/>
        </p:spPr>
      </p:pic>
      <p:pic>
        <p:nvPicPr>
          <p:cNvPr id="1026" name="Picture 2" descr="C:\Users\User\рабочий стол\__20160209_117898387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14056" y="2915072"/>
            <a:ext cx="1162000" cy="11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557</TotalTime>
  <Words>61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Стажировочная площадка «Методы ТРИЗ и РТВ как средство ознакомления детей с неживой природой»</vt:lpstr>
      <vt:lpstr>Слайд 2</vt:lpstr>
      <vt:lpstr>Слайд 3</vt:lpstr>
      <vt:lpstr>Слайд 4</vt:lpstr>
      <vt:lpstr>Теоретические и практические аспекты использования метода</vt:lpstr>
      <vt:lpstr>Мастер - класс</vt:lpstr>
      <vt:lpstr>«Маленькая тележка чудес»</vt:lpstr>
      <vt:lpstr>«Работа с родителями»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Ksuta</dc:creator>
  <cp:lastModifiedBy>Ниночка</cp:lastModifiedBy>
  <cp:revision>101</cp:revision>
  <dcterms:created xsi:type="dcterms:W3CDTF">2016-06-13T15:11:16Z</dcterms:created>
  <dcterms:modified xsi:type="dcterms:W3CDTF">2018-06-20T18:50:12Z</dcterms:modified>
</cp:coreProperties>
</file>