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49C-E054-4F71-9E93-66A14877353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F32300-165A-46E8-AB9F-FB478181B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49C-E054-4F71-9E93-66A14877353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300-165A-46E8-AB9F-FB478181B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49C-E054-4F71-9E93-66A14877353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300-165A-46E8-AB9F-FB478181B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49C-E054-4F71-9E93-66A14877353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F32300-165A-46E8-AB9F-FB478181B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49C-E054-4F71-9E93-66A14877353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300-165A-46E8-AB9F-FB478181B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49C-E054-4F71-9E93-66A14877353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300-165A-46E8-AB9F-FB478181B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49C-E054-4F71-9E93-66A14877353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F32300-165A-46E8-AB9F-FB478181B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49C-E054-4F71-9E93-66A14877353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300-165A-46E8-AB9F-FB478181B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49C-E054-4F71-9E93-66A14877353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300-165A-46E8-AB9F-FB478181B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49C-E054-4F71-9E93-66A14877353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300-165A-46E8-AB9F-FB478181B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49C-E054-4F71-9E93-66A14877353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300-165A-46E8-AB9F-FB478181B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AB449C-E054-4F71-9E93-66A14877353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F32300-165A-46E8-AB9F-FB478181B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285860"/>
            <a:ext cx="7743820" cy="1222375"/>
          </a:xfrm>
        </p:spPr>
        <p:txBody>
          <a:bodyPr/>
          <a:lstStyle/>
          <a:p>
            <a:r>
              <a:rPr lang="ru-RU" b="1" dirty="0" smtClean="0"/>
              <a:t>Интеллектуальные  карты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7100878" cy="9144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По теме: 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«Полезные ископаемые»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ина-интелект-кар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гол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теллект-карта-Полезные-ископаем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005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000240"/>
            <a:ext cx="87820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Интеллектуальная карта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тему «Время»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ночка\Desktop\20180419_163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9358354"/>
            <a:ext cx="34451910" cy="29041726"/>
          </a:xfrm>
          <a:prstGeom prst="rect">
            <a:avLst/>
          </a:prstGeom>
          <a:noFill/>
        </p:spPr>
      </p:pic>
      <p:pic>
        <p:nvPicPr>
          <p:cNvPr id="1027" name="Picture 3" descr="C:\Users\Ниночка\Desktop\20180419_163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16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Интеллектуальные  карты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Интелект-карты</dc:title>
  <dc:creator>Ниночка</dc:creator>
  <cp:lastModifiedBy>Ниночка</cp:lastModifiedBy>
  <cp:revision>4</cp:revision>
  <dcterms:created xsi:type="dcterms:W3CDTF">2018-03-29T09:55:01Z</dcterms:created>
  <dcterms:modified xsi:type="dcterms:W3CDTF">2018-06-13T18:41:27Z</dcterms:modified>
</cp:coreProperties>
</file>